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29A0A-36AD-4A84-8243-3F0AE189D8B3}" v="19" dt="2023-02-05T16:13:2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Macchia" userId="53842e5fb6569106" providerId="LiveId" clId="{43229A0A-36AD-4A84-8243-3F0AE189D8B3}"/>
    <pc:docChg chg="custSel addSld modSld">
      <pc:chgData name="Daniele Macchia" userId="53842e5fb6569106" providerId="LiveId" clId="{43229A0A-36AD-4A84-8243-3F0AE189D8B3}" dt="2023-02-05T16:13:20.248" v="998" actId="14100"/>
      <pc:docMkLst>
        <pc:docMk/>
      </pc:docMkLst>
      <pc:sldChg chg="addSp modSp new mod">
        <pc:chgData name="Daniele Macchia" userId="53842e5fb6569106" providerId="LiveId" clId="{43229A0A-36AD-4A84-8243-3F0AE189D8B3}" dt="2023-02-05T15:56:50.810" v="115" actId="1076"/>
        <pc:sldMkLst>
          <pc:docMk/>
          <pc:sldMk cId="1897591808" sldId="256"/>
        </pc:sldMkLst>
        <pc:spChg chg="mod">
          <ac:chgData name="Daniele Macchia" userId="53842e5fb6569106" providerId="LiveId" clId="{43229A0A-36AD-4A84-8243-3F0AE189D8B3}" dt="2023-02-05T15:56:08.222" v="112" actId="20577"/>
          <ac:spMkLst>
            <pc:docMk/>
            <pc:sldMk cId="1897591808" sldId="256"/>
            <ac:spMk id="2" creationId="{8337E347-024E-02A2-98AC-82606BE86129}"/>
          </ac:spMkLst>
        </pc:spChg>
        <pc:spChg chg="mod">
          <ac:chgData name="Daniele Macchia" userId="53842e5fb6569106" providerId="LiveId" clId="{43229A0A-36AD-4A84-8243-3F0AE189D8B3}" dt="2023-02-05T15:56:05.810" v="109" actId="1076"/>
          <ac:spMkLst>
            <pc:docMk/>
            <pc:sldMk cId="1897591808" sldId="256"/>
            <ac:spMk id="3" creationId="{2AB201B1-8D75-4376-ECB4-50FAB223F190}"/>
          </ac:spMkLst>
        </pc:spChg>
        <pc:picChg chg="add mod">
          <ac:chgData name="Daniele Macchia" userId="53842e5fb6569106" providerId="LiveId" clId="{43229A0A-36AD-4A84-8243-3F0AE189D8B3}" dt="2023-02-05T15:56:00.114" v="107" actId="1076"/>
          <ac:picMkLst>
            <pc:docMk/>
            <pc:sldMk cId="1897591808" sldId="256"/>
            <ac:picMk id="1026" creationId="{D6079A5A-4B1B-26AA-0E20-A1753F84C122}"/>
          </ac:picMkLst>
        </pc:picChg>
        <pc:picChg chg="add mod">
          <ac:chgData name="Daniele Macchia" userId="53842e5fb6569106" providerId="LiveId" clId="{43229A0A-36AD-4A84-8243-3F0AE189D8B3}" dt="2023-02-05T15:56:50.810" v="115" actId="1076"/>
          <ac:picMkLst>
            <pc:docMk/>
            <pc:sldMk cId="1897591808" sldId="256"/>
            <ac:picMk id="1028" creationId="{B1659E1B-9DEA-498C-D464-DAA36CB79A95}"/>
          </ac:picMkLst>
        </pc:picChg>
      </pc:sldChg>
      <pc:sldChg chg="addSp modSp new mod">
        <pc:chgData name="Daniele Macchia" userId="53842e5fb6569106" providerId="LiveId" clId="{43229A0A-36AD-4A84-8243-3F0AE189D8B3}" dt="2023-02-05T16:09:52.648" v="978" actId="14100"/>
        <pc:sldMkLst>
          <pc:docMk/>
          <pc:sldMk cId="1747305984" sldId="257"/>
        </pc:sldMkLst>
        <pc:spChg chg="mod">
          <ac:chgData name="Daniele Macchia" userId="53842e5fb6569106" providerId="LiveId" clId="{43229A0A-36AD-4A84-8243-3F0AE189D8B3}" dt="2023-02-05T15:57:04.916" v="140" actId="113"/>
          <ac:spMkLst>
            <pc:docMk/>
            <pc:sldMk cId="1747305984" sldId="257"/>
            <ac:spMk id="2" creationId="{D6784EE4-F9B4-6DED-9080-10A3E9807868}"/>
          </ac:spMkLst>
        </pc:spChg>
        <pc:spChg chg="mod">
          <ac:chgData name="Daniele Macchia" userId="53842e5fb6569106" providerId="LiveId" clId="{43229A0A-36AD-4A84-8243-3F0AE189D8B3}" dt="2023-02-05T16:09:52.648" v="978" actId="14100"/>
          <ac:spMkLst>
            <pc:docMk/>
            <pc:sldMk cId="1747305984" sldId="257"/>
            <ac:spMk id="3" creationId="{FD8B8E00-A02D-A8E8-7561-7D25B96B2DE1}"/>
          </ac:spMkLst>
        </pc:spChg>
        <pc:picChg chg="add mod">
          <ac:chgData name="Daniele Macchia" userId="53842e5fb6569106" providerId="LiveId" clId="{43229A0A-36AD-4A84-8243-3F0AE189D8B3}" dt="2023-02-05T16:09:48.190" v="976" actId="1076"/>
          <ac:picMkLst>
            <pc:docMk/>
            <pc:sldMk cId="1747305984" sldId="257"/>
            <ac:picMk id="2050" creationId="{5155C6A7-4D2E-DE50-94BA-BDC086E8AC32}"/>
          </ac:picMkLst>
        </pc:picChg>
      </pc:sldChg>
      <pc:sldChg chg="addSp modSp new mod">
        <pc:chgData name="Daniele Macchia" userId="53842e5fb6569106" providerId="LiveId" clId="{43229A0A-36AD-4A84-8243-3F0AE189D8B3}" dt="2023-02-05T16:11:51.059" v="986" actId="20577"/>
        <pc:sldMkLst>
          <pc:docMk/>
          <pc:sldMk cId="421935015" sldId="258"/>
        </pc:sldMkLst>
        <pc:spChg chg="mod">
          <ac:chgData name="Daniele Macchia" userId="53842e5fb6569106" providerId="LiveId" clId="{43229A0A-36AD-4A84-8243-3F0AE189D8B3}" dt="2023-02-05T16:05:03.528" v="552" actId="113"/>
          <ac:spMkLst>
            <pc:docMk/>
            <pc:sldMk cId="421935015" sldId="258"/>
            <ac:spMk id="2" creationId="{A6E394EF-BDB6-C0C5-99C6-F55DEF6DFFC4}"/>
          </ac:spMkLst>
        </pc:spChg>
        <pc:spChg chg="mod">
          <ac:chgData name="Daniele Macchia" userId="53842e5fb6569106" providerId="LiveId" clId="{43229A0A-36AD-4A84-8243-3F0AE189D8B3}" dt="2023-02-05T16:11:51.059" v="986" actId="20577"/>
          <ac:spMkLst>
            <pc:docMk/>
            <pc:sldMk cId="421935015" sldId="258"/>
            <ac:spMk id="3" creationId="{066D5A19-9DE8-CD4C-F1D7-86F235E6128E}"/>
          </ac:spMkLst>
        </pc:spChg>
        <pc:picChg chg="add mod">
          <ac:chgData name="Daniele Macchia" userId="53842e5fb6569106" providerId="LiveId" clId="{43229A0A-36AD-4A84-8243-3F0AE189D8B3}" dt="2023-02-05T16:11:07.966" v="981" actId="1076"/>
          <ac:picMkLst>
            <pc:docMk/>
            <pc:sldMk cId="421935015" sldId="258"/>
            <ac:picMk id="3074" creationId="{D9BA3489-76F6-B73F-35F3-370C29955063}"/>
          </ac:picMkLst>
        </pc:picChg>
      </pc:sldChg>
      <pc:sldChg chg="addSp delSp modSp new mod">
        <pc:chgData name="Daniele Macchia" userId="53842e5fb6569106" providerId="LiveId" clId="{43229A0A-36AD-4A84-8243-3F0AE189D8B3}" dt="2023-02-05T16:12:37.232" v="992" actId="14100"/>
        <pc:sldMkLst>
          <pc:docMk/>
          <pc:sldMk cId="3946012008" sldId="259"/>
        </pc:sldMkLst>
        <pc:spChg chg="del">
          <ac:chgData name="Daniele Macchia" userId="53842e5fb6569106" providerId="LiveId" clId="{43229A0A-36AD-4A84-8243-3F0AE189D8B3}" dt="2023-02-05T16:12:20.350" v="989" actId="478"/>
          <ac:spMkLst>
            <pc:docMk/>
            <pc:sldMk cId="3946012008" sldId="259"/>
            <ac:spMk id="2" creationId="{D50C3E32-9F58-D183-100A-F8CEF7C870AE}"/>
          </ac:spMkLst>
        </pc:spChg>
        <pc:spChg chg="del">
          <ac:chgData name="Daniele Macchia" userId="53842e5fb6569106" providerId="LiveId" clId="{43229A0A-36AD-4A84-8243-3F0AE189D8B3}" dt="2023-02-05T16:12:18.409" v="988" actId="478"/>
          <ac:spMkLst>
            <pc:docMk/>
            <pc:sldMk cId="3946012008" sldId="259"/>
            <ac:spMk id="3" creationId="{93C07B34-AA76-2BF5-5DAB-2F749653AC99}"/>
          </ac:spMkLst>
        </pc:spChg>
        <pc:picChg chg="add mod">
          <ac:chgData name="Daniele Macchia" userId="53842e5fb6569106" providerId="LiveId" clId="{43229A0A-36AD-4A84-8243-3F0AE189D8B3}" dt="2023-02-05T16:12:37.232" v="992" actId="14100"/>
          <ac:picMkLst>
            <pc:docMk/>
            <pc:sldMk cId="3946012008" sldId="259"/>
            <ac:picMk id="4098" creationId="{A5A2568E-960D-EB63-ED7A-E43BBBD7A88A}"/>
          </ac:picMkLst>
        </pc:picChg>
      </pc:sldChg>
      <pc:sldChg chg="addSp delSp modSp new mod">
        <pc:chgData name="Daniele Macchia" userId="53842e5fb6569106" providerId="LiveId" clId="{43229A0A-36AD-4A84-8243-3F0AE189D8B3}" dt="2023-02-05T16:13:20.248" v="998" actId="14100"/>
        <pc:sldMkLst>
          <pc:docMk/>
          <pc:sldMk cId="912955100" sldId="260"/>
        </pc:sldMkLst>
        <pc:spChg chg="del">
          <ac:chgData name="Daniele Macchia" userId="53842e5fb6569106" providerId="LiveId" clId="{43229A0A-36AD-4A84-8243-3F0AE189D8B3}" dt="2023-02-05T16:13:15.488" v="997" actId="478"/>
          <ac:spMkLst>
            <pc:docMk/>
            <pc:sldMk cId="912955100" sldId="260"/>
            <ac:spMk id="2" creationId="{29126F4F-E472-1364-B1DB-F667BFD5A304}"/>
          </ac:spMkLst>
        </pc:spChg>
        <pc:spChg chg="del">
          <ac:chgData name="Daniele Macchia" userId="53842e5fb6569106" providerId="LiveId" clId="{43229A0A-36AD-4A84-8243-3F0AE189D8B3}" dt="2023-02-05T16:13:13.804" v="996" actId="478"/>
          <ac:spMkLst>
            <pc:docMk/>
            <pc:sldMk cId="912955100" sldId="260"/>
            <ac:spMk id="3" creationId="{7675F5E6-290B-3789-2451-8D216536DA94}"/>
          </ac:spMkLst>
        </pc:spChg>
        <pc:picChg chg="add mod">
          <ac:chgData name="Daniele Macchia" userId="53842e5fb6569106" providerId="LiveId" clId="{43229A0A-36AD-4A84-8243-3F0AE189D8B3}" dt="2023-02-05T16:13:20.248" v="998" actId="14100"/>
          <ac:picMkLst>
            <pc:docMk/>
            <pc:sldMk cId="912955100" sldId="260"/>
            <ac:picMk id="5122" creationId="{1D53F62F-52CB-FA01-2F4B-FEC98F2AB2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48A-1F7C-40A2-BF43-4C1DA2AB24A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9043-21C9-4CC4-B2E9-75D9DBEE0D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43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99043-21C9-4CC4-B2E9-75D9DBEE0D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4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FA58E-226A-0506-7B46-BA800E93C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00E331-0170-E7DE-082C-9D000F6AF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59C20D-2D87-17B4-7199-127C09F6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21419F-01A6-CFF7-D331-92CE8D74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2E32F9-0CE4-D24A-CA80-E407F416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7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793D5-9E18-9AAD-4D91-88809C08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50D6EC-3C86-3170-5ED3-4E5660898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7C7ED3-EC28-7AB2-D1C8-9DB5C45B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6D1FB2-4702-1040-6B6A-5D49150E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4979CF-EBD9-B607-5041-AE6C7016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9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DDF94D7-49CE-51E3-C2F4-D9628FC14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690A49-C843-7D99-0740-EDBA8D5BB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E6E3E6-7698-88B8-DEDA-430FC258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06A36F-D3C0-1A64-058D-709FC25A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6123D8-6112-11E3-1CF4-2419756B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47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30168-826B-566E-27A9-535F6AE2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AA867B-DE14-9454-40E9-EA12A9279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8B2496-ED9B-4FE4-E5B9-EFBB2DA9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78DB58-193A-4D28-CCEB-19383300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26616C-1FB1-3BD9-35F3-14E8B1E1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46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A7EE9-9897-C526-E077-3A216711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D70821-1F50-D560-80D6-2834E226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97ABB6-C33F-10DD-8BEB-14D250E5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CAE92-D246-3233-FA77-38ED0009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A448A-3A74-670B-4183-D5616519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7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5B564-8FEB-AAD9-B7A5-95741207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F9E2D2-5ED7-B58C-6936-660CD71C4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85DC6F-00DE-4A75-7FC4-9F4BE8F69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57F1D0-A397-DBA1-D575-BDEA6E8E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00F595-5411-662E-1ACC-D53689B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527E20-AB45-50E5-CD42-F972E481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49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F7202-DF3D-5C50-892A-82EE8A58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4CF6F3-114C-DE25-88DE-F2B3E264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73D6C3-79EF-57EF-A231-B9D5BFB73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4A42D7-E358-9001-0ECB-3A01FB8D5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3A765-00FA-0415-067A-EF5981C3C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719DF7-542C-B10A-4032-8CCBD28D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2CD08D-0FA3-C21F-FA0D-8E883AA8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7AFC5B-3653-1523-A3DA-42C78D3B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9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0B2CC-5BFB-F1B3-9826-0A73A70B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BE2280-1A85-FDA6-1AF0-2A83AEC1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F92ED9-F162-E0A9-DD66-D1FAC4AC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196C8C-D630-E24D-D8BD-29FBCE64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8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E32D54-931C-0C97-B9C7-3B6039A0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060E6C-3780-C0BE-681E-329C50B3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047C51-97E3-111D-D373-5E448C26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18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BBE19-405C-9818-1BB5-FAD8A32A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D22EE6-A56A-EA31-1533-E1BE5CF3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3CA12-82A5-3591-5E09-7DECBE67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86B42B-6A70-C8E5-AC20-CBD8F8C0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19615D-83F5-9DB6-2F1D-44D425CD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AF7F4C-04AA-5787-4E1E-89E0E105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76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8D6A1-4252-41C0-DBC8-356C4CB9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E04CB8-C50A-152C-D885-D59D83268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92F8E0-CE93-C2C9-9A4C-D222FAD3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44BE88-B374-5C73-5D4D-71A79406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DA908A-0475-26BE-12C0-FF3C36C4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5B5F53-1557-751F-3949-DB5C3ED9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89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3F1B7A-E027-B7D0-0055-BDA566AA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6C4F8-0B2F-EE45-9456-60AC63B8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7E3890-1D2A-0B21-5E24-542ADA10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F79-F527-477E-8A6D-225DF4167256}" type="datetimeFigureOut">
              <a:rPr lang="it-IT" smtClean="0"/>
              <a:t>05/02/2023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14F5D8-61EC-2E40-4BB3-14DA7FF86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F13497-1CCE-151B-C881-19F2F2118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AF3F-6E21-43D3-95C1-72B61FBF7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07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7E347-024E-02A2-98AC-82606BE8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58" y="406400"/>
            <a:ext cx="9144000" cy="2387600"/>
          </a:xfrm>
        </p:spPr>
        <p:txBody>
          <a:bodyPr/>
          <a:lstStyle/>
          <a:p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astronomers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B201B1-8D75-4376-ECB4-50FAB223F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/>
          <a:lstStyle/>
          <a:p>
            <a:r>
              <a:rPr lang="it-IT" dirty="0"/>
              <a:t>Luca </a:t>
            </a:r>
            <a:r>
              <a:rPr lang="it-IT" dirty="0" err="1"/>
              <a:t>Parmitano</a:t>
            </a:r>
            <a:r>
              <a:rPr lang="it-IT" dirty="0"/>
              <a:t> and Samantha Cristoforetti</a:t>
            </a:r>
          </a:p>
        </p:txBody>
      </p:sp>
      <p:pic>
        <p:nvPicPr>
          <p:cNvPr id="1026" name="Picture 2" descr="Sicilia. Panepinto: seduta straordinaria Ars per tributo a Luca ...">
            <a:extLst>
              <a:ext uri="{FF2B5EF4-FFF2-40B4-BE49-F238E27FC236}">
                <a16:creationId xmlns:a16="http://schemas.microsoft.com/office/drawing/2014/main" id="{D6079A5A-4B1B-26AA-0E20-A1753F84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9" y="3900334"/>
            <a:ext cx="3560567" cy="27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mantha Cristoforetti vola di nuovo nello spazio - Corriere Nazionale">
            <a:extLst>
              <a:ext uri="{FF2B5EF4-FFF2-40B4-BE49-F238E27FC236}">
                <a16:creationId xmlns:a16="http://schemas.microsoft.com/office/drawing/2014/main" id="{B1659E1B-9DEA-498C-D464-DAA36CB7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7" y="38290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9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84EE4-F9B4-6DED-9080-10A3E980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Who </a:t>
            </a:r>
            <a:r>
              <a:rPr lang="it-IT" b="1" dirty="0" err="1"/>
              <a:t>is</a:t>
            </a:r>
            <a:r>
              <a:rPr lang="it-IT" b="1" dirty="0"/>
              <a:t> Luca </a:t>
            </a:r>
            <a:r>
              <a:rPr lang="it-IT" b="1" dirty="0" err="1"/>
              <a:t>Parmitano</a:t>
            </a:r>
            <a:r>
              <a:rPr lang="it-IT" b="1" dirty="0"/>
              <a:t>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B8E00-A02D-A8E8-7561-7D25B96B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15865" cy="4351338"/>
          </a:xfrm>
        </p:spPr>
        <p:txBody>
          <a:bodyPr/>
          <a:lstStyle/>
          <a:p>
            <a:r>
              <a:rPr lang="it-IT" dirty="0"/>
              <a:t>Luca </a:t>
            </a:r>
            <a:r>
              <a:rPr lang="it-IT" dirty="0" err="1"/>
              <a:t>Parmitano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astronaut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He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in </a:t>
            </a:r>
            <a:r>
              <a:rPr lang="it-IT" dirty="0" err="1"/>
              <a:t>Sicily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He </a:t>
            </a:r>
            <a:r>
              <a:rPr lang="it-IT" dirty="0" err="1"/>
              <a:t>was</a:t>
            </a:r>
            <a:r>
              <a:rPr lang="it-IT" dirty="0"/>
              <a:t> the first </a:t>
            </a:r>
            <a:r>
              <a:rPr lang="it-IT" dirty="0" err="1"/>
              <a:t>Italian</a:t>
            </a:r>
            <a:r>
              <a:rPr lang="it-IT" dirty="0"/>
              <a:t> (</a:t>
            </a:r>
            <a:r>
              <a:rPr lang="it-IT" dirty="0" err="1"/>
              <a:t>third</a:t>
            </a:r>
            <a:r>
              <a:rPr lang="it-IT" dirty="0"/>
              <a:t> European) </a:t>
            </a:r>
            <a:r>
              <a:rPr lang="it-IT" dirty="0" err="1"/>
              <a:t>captain</a:t>
            </a:r>
            <a:r>
              <a:rPr lang="it-IT" dirty="0"/>
              <a:t> of the ISS. </a:t>
            </a:r>
          </a:p>
          <a:p>
            <a:endParaRPr lang="it-IT" dirty="0"/>
          </a:p>
          <a:p>
            <a:r>
              <a:rPr lang="it-IT" dirty="0"/>
              <a:t>He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in </a:t>
            </a:r>
            <a:r>
              <a:rPr lang="it-IT" dirty="0" err="1"/>
              <a:t>space</a:t>
            </a:r>
            <a:r>
              <a:rPr lang="it-IT" dirty="0"/>
              <a:t> for 366 days, 23 hours, and 30 minutes. </a:t>
            </a:r>
          </a:p>
        </p:txBody>
      </p:sp>
      <p:pic>
        <p:nvPicPr>
          <p:cNvPr id="2050" name="Picture 2" descr="Luca Parmitano, “Volare – 166 giorni con @astro_luca” - Digitalic">
            <a:extLst>
              <a:ext uri="{FF2B5EF4-FFF2-40B4-BE49-F238E27FC236}">
                <a16:creationId xmlns:a16="http://schemas.microsoft.com/office/drawing/2014/main" id="{5155C6A7-4D2E-DE50-94BA-BDC086E8A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81" y="1042219"/>
            <a:ext cx="3182374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0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394EF-BDB6-C0C5-99C6-F55DEF6D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Who </a:t>
            </a:r>
            <a:r>
              <a:rPr lang="it-IT" b="1" dirty="0" err="1"/>
              <a:t>is</a:t>
            </a:r>
            <a:r>
              <a:rPr lang="it-IT" b="1" dirty="0"/>
              <a:t> Samantha Cristoforetti?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D5A19-9DE8-CD4C-F1D7-86F235E6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839" y="1825625"/>
            <a:ext cx="7135761" cy="435133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Samantha Cristoforetti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astronaut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in Milan,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grew</a:t>
            </a:r>
            <a:r>
              <a:rPr lang="it-IT" dirty="0"/>
              <a:t> up in Trentino (Malè). </a:t>
            </a:r>
          </a:p>
          <a:p>
            <a:endParaRPr lang="it-IT" dirty="0"/>
          </a:p>
          <a:p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first </a:t>
            </a:r>
            <a:r>
              <a:rPr lang="it-IT" dirty="0" err="1"/>
              <a:t>Italian</a:t>
            </a:r>
            <a:r>
              <a:rPr lang="it-IT" dirty="0"/>
              <a:t> and European woman, </a:t>
            </a:r>
            <a:r>
              <a:rPr lang="it-IT" dirty="0" err="1"/>
              <a:t>captain</a:t>
            </a:r>
            <a:r>
              <a:rPr lang="it-IT" dirty="0"/>
              <a:t> of the ISS.</a:t>
            </a:r>
          </a:p>
          <a:p>
            <a:endParaRPr lang="it-IT" dirty="0"/>
          </a:p>
          <a:p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in </a:t>
            </a:r>
            <a:r>
              <a:rPr lang="it-IT" dirty="0" err="1"/>
              <a:t>space</a:t>
            </a:r>
            <a:r>
              <a:rPr lang="it-IT" dirty="0"/>
              <a:t> for 369 days. </a:t>
            </a:r>
          </a:p>
          <a:p>
            <a:endParaRPr lang="it-IT" dirty="0"/>
          </a:p>
          <a:p>
            <a:r>
              <a:rPr lang="it-IT" dirty="0" err="1"/>
              <a:t>She</a:t>
            </a:r>
            <a:r>
              <a:rPr lang="it-IT" dirty="0"/>
              <a:t> can </a:t>
            </a:r>
            <a:r>
              <a:rPr lang="it-IT" dirty="0" err="1"/>
              <a:t>speak</a:t>
            </a:r>
            <a:r>
              <a:rPr lang="it-IT" dirty="0"/>
              <a:t>: </a:t>
            </a:r>
            <a:r>
              <a:rPr lang="it-IT" dirty="0" err="1"/>
              <a:t>Italian</a:t>
            </a:r>
            <a:r>
              <a:rPr lang="it-IT" dirty="0"/>
              <a:t>, English, German, French, Russian and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studying</a:t>
            </a:r>
            <a:r>
              <a:rPr lang="it-IT" dirty="0"/>
              <a:t> </a:t>
            </a:r>
            <a:r>
              <a:rPr lang="it-IT" dirty="0" err="1"/>
              <a:t>chinese</a:t>
            </a:r>
            <a:r>
              <a:rPr lang="it-IT" dirty="0"/>
              <a:t>!</a:t>
            </a:r>
          </a:p>
        </p:txBody>
      </p:sp>
      <p:pic>
        <p:nvPicPr>
          <p:cNvPr id="3074" name="Picture 2" descr="Italian Astronaut Samantha Cristoforetti Interview | Time">
            <a:extLst>
              <a:ext uri="{FF2B5EF4-FFF2-40B4-BE49-F238E27FC236}">
                <a16:creationId xmlns:a16="http://schemas.microsoft.com/office/drawing/2014/main" id="{D9BA3489-76F6-B73F-35F3-370C2995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39" y="1024191"/>
            <a:ext cx="3436374" cy="51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'astronauta Samantha Cristoforetti il premio Hemingway 2020 – Friulisera">
            <a:extLst>
              <a:ext uri="{FF2B5EF4-FFF2-40B4-BE49-F238E27FC236}">
                <a16:creationId xmlns:a16="http://schemas.microsoft.com/office/drawing/2014/main" id="{A5A2568E-960D-EB63-ED7A-E43BBBD7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1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1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uca Parmitano, chi è: vita e carriera dell'astronauta italiano">
            <a:extLst>
              <a:ext uri="{FF2B5EF4-FFF2-40B4-BE49-F238E27FC236}">
                <a16:creationId xmlns:a16="http://schemas.microsoft.com/office/drawing/2014/main" id="{1D53F62F-52CB-FA01-2F4B-FEC98F2A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4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5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126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Our astronomers</vt:lpstr>
      <vt:lpstr>Who is Luca Parmitano? </vt:lpstr>
      <vt:lpstr>Who is Samantha Cristoforetti?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astronomers</dc:title>
  <dc:creator>Daniele Macchia</dc:creator>
  <cp:lastModifiedBy>Daniele Macchia</cp:lastModifiedBy>
  <cp:revision>1</cp:revision>
  <dcterms:created xsi:type="dcterms:W3CDTF">2023-02-05T15:51:18Z</dcterms:created>
  <dcterms:modified xsi:type="dcterms:W3CDTF">2023-02-05T16:13:26Z</dcterms:modified>
</cp:coreProperties>
</file>